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175" y="2552700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50" y="1409700"/>
            <a:ext cx="1143000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jjjjjjjjj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2025-05-27T14:55:04Z</dcterms:created>
  <dcterms:modified xsi:type="dcterms:W3CDTF">2025-05-27T14:55:04Z</dcterms:modified>
</cp:coreProperties>
</file>